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60" r:id="rId6"/>
    <p:sldId id="261" r:id="rId7"/>
    <p:sldId id="282" r:id="rId8"/>
    <p:sldId id="262" r:id="rId9"/>
    <p:sldId id="263" r:id="rId10"/>
    <p:sldId id="266" r:id="rId11"/>
    <p:sldId id="268" r:id="rId12"/>
    <p:sldId id="269" r:id="rId13"/>
    <p:sldId id="270" r:id="rId14"/>
    <p:sldId id="27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2A72-23D1-4ADA-A8F4-45AE58F106B6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DDFE-2409-4788-920A-B92D85AE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aharan.modabberonline.ir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284" y="1751531"/>
            <a:ext cx="9079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راهنمای جامع نرم افزار </a:t>
            </a:r>
          </a:p>
          <a:p>
            <a:pPr algn="ctr"/>
            <a:r>
              <a:rPr lang="fa-IR" sz="6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مدبر</a:t>
            </a:r>
          </a:p>
          <a:p>
            <a:pPr algn="ctr"/>
            <a:r>
              <a:rPr lang="fa-IR" sz="6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مجتمع غیردولتی بهاران</a:t>
            </a:r>
            <a:r>
              <a:rPr lang="fa-IR" sz="4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 </a:t>
            </a:r>
            <a:endParaRPr lang="fa-IR" sz="4000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79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315" y="1136838"/>
            <a:ext cx="76371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نحوه ی شارژ بوفه الکترونیک (مختص  شعبه اردلان) 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89" y="2059858"/>
            <a:ext cx="2335706" cy="415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58" y="1968636"/>
            <a:ext cx="2387018" cy="424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91" y="2059858"/>
            <a:ext cx="2387018" cy="4243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2014246"/>
            <a:ext cx="2387019" cy="42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4304" y="1648709"/>
            <a:ext cx="2318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نحوه نصب نرم افزار  جامع مدبر دبستان برای سیستم عامل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اندروید</a:t>
            </a:r>
            <a:r>
              <a:rPr lang="fa-IR" sz="2800" b="1" dirty="0" smtClean="0">
                <a:cs typeface="B Nazanin" panose="00000400000000000000" pitchFamily="2" charset="-78"/>
              </a:rPr>
              <a:t> گوشی های همراه</a:t>
            </a:r>
            <a:endParaRPr lang="fa-IR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2" y="900446"/>
            <a:ext cx="3122255" cy="555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00" y="816614"/>
            <a:ext cx="3169410" cy="56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4602" y="1886035"/>
            <a:ext cx="29878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نحوه نصب نرم افزار  جامع مدبر دبستان برای سیستم عامل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اندروید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 گوشی های همراه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9" y="1001231"/>
            <a:ext cx="2865147" cy="5093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04" y="1001231"/>
            <a:ext cx="2838919" cy="50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15" y="627743"/>
            <a:ext cx="3125944" cy="555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90" y="650282"/>
            <a:ext cx="3125944" cy="5557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3" y="650282"/>
            <a:ext cx="3100588" cy="55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2182249"/>
            <a:ext cx="10740980" cy="4131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fa-I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anose="00000400000000000000" pitchFamily="2" charset="-78"/>
              </a:rPr>
              <a:t>با آرزوی موفقیت برای شما</a:t>
            </a:r>
          </a:p>
          <a:p>
            <a:pPr algn="ctr" rtl="1">
              <a:lnSpc>
                <a:spcPct val="150000"/>
              </a:lnSpc>
            </a:pPr>
            <a:endParaRPr lang="fa-IR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anose="00000400000000000000" pitchFamily="2" charset="-78"/>
              </a:rPr>
              <a:t>واحد کامپیوتر دبستان بهاران</a:t>
            </a:r>
            <a:endParaRPr lang="fa-IR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6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682" y="1803042"/>
            <a:ext cx="6967470" cy="3000778"/>
          </a:xfrm>
          <a:prstGeom prst="roundRect">
            <a:avLst/>
          </a:prstGeom>
          <a:ln w="57150"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27301" y="2511380"/>
            <a:ext cx="328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600" dirty="0" smtClean="0">
                <a:cs typeface="B Titr" panose="00000700000000000000" pitchFamily="2" charset="-78"/>
              </a:rPr>
              <a:t>پایان</a:t>
            </a:r>
            <a:endParaRPr lang="en-US" sz="9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1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555" y="901522"/>
            <a:ext cx="9221274" cy="1738648"/>
          </a:xfrm>
        </p:spPr>
        <p:txBody>
          <a:bodyPr>
            <a:normAutofit/>
          </a:bodyPr>
          <a:lstStyle/>
          <a:p>
            <a:pPr lvl="0" algn="r">
              <a:tabLst>
                <a:tab pos="228600" algn="l"/>
              </a:tabLst>
            </a:pPr>
            <a:r>
              <a:rPr lang="fa-IR" sz="6600" b="1" dirty="0" smtClean="0">
                <a:solidFill>
                  <a:srgbClr val="FF0000"/>
                </a:solidFill>
                <a:cs typeface="B Nazanin" pitchFamily="2" charset="-78"/>
              </a:rPr>
              <a:t>پیام موسسین مجتمع بهاران</a:t>
            </a:r>
            <a:endParaRPr lang="fa-IR" sz="6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5776"/>
            <a:ext cx="10817180" cy="360118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r">
              <a:buNone/>
              <a:tabLst>
                <a:tab pos="228600" algn="l"/>
              </a:tabLst>
            </a:pPr>
            <a:r>
              <a:rPr lang="fa-IR" sz="3600" dirty="0" smtClean="0">
                <a:latin typeface="Times New Roman"/>
                <a:ea typeface="Times New Roman"/>
                <a:cs typeface="B Nazanin" pitchFamily="2" charset="-78"/>
              </a:rPr>
              <a:t>سال تحصیلی جدید و آغاز ماه مهر و مهربانی و فصل شکفتن شکوفه های علم و دانش بر تمامی دانش آموزان ،معلمان و اولیای گرامی و به خصوص دانش آموزان و مربیان مجتمع غیر دولتی بهاران مبارک باد. امید است با استعانت از خدای متعال سال جدید سالی توام با موفقیت و سربلندی برای شما عزیزان باشد.</a:t>
            </a:r>
            <a:endParaRPr lang="en-US" sz="3600" dirty="0">
              <a:latin typeface="Times New Roman"/>
              <a:ea typeface="Times New Roman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13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61" y="1136838"/>
            <a:ext cx="6130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استفاده از مرورگر کروم (</a:t>
            </a:r>
            <a:r>
              <a:rPr lang="en-US" sz="2800" b="1" dirty="0" err="1" smtClean="0">
                <a:solidFill>
                  <a:srgbClr val="C00000"/>
                </a:solidFill>
                <a:cs typeface="B Nazanin" panose="00000400000000000000" pitchFamily="2" charset="-78"/>
              </a:rPr>
              <a:t>Chorm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)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826" y="2311038"/>
            <a:ext cx="10367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اولیای گرامی برای وارد شدن به نرم افزار مدبر می توانید آدرس  </a:t>
            </a:r>
            <a:r>
              <a:rPr lang="en-US" sz="2800" b="1" dirty="0">
                <a:cs typeface="B Nazanin" panose="00000400000000000000" pitchFamily="2" charset="-78"/>
                <a:hlinkClick r:id="rId2"/>
              </a:rPr>
              <a:t>http://</a:t>
            </a:r>
            <a:r>
              <a:rPr lang="en-US" sz="2800" b="1" dirty="0" smtClean="0">
                <a:cs typeface="B Nazanin" panose="00000400000000000000" pitchFamily="2" charset="-78"/>
                <a:hlinkClick r:id="rId2"/>
              </a:rPr>
              <a:t>baharan.modabberonline.ir</a:t>
            </a:r>
            <a:r>
              <a:rPr lang="fa-IR" sz="2800" b="1" dirty="0" smtClean="0">
                <a:cs typeface="B Nazanin" panose="00000400000000000000" pitchFamily="2" charset="-78"/>
              </a:rPr>
              <a:t>   را در مرورگر کروم یا سافاری وارد نمایید. 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30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05" y="590561"/>
            <a:ext cx="3185034" cy="5662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700181"/>
            <a:ext cx="3159176" cy="56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4" y="1136838"/>
            <a:ext cx="116425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پس از باز شدن صفحه با وارد نمودن شناسه کاربری و کلمه عبور وارد صفحه شخصی فرزند خود شوید.</a:t>
            </a:r>
          </a:p>
          <a:p>
            <a:pPr algn="r" rtl="1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32" y="1905435"/>
            <a:ext cx="2662304" cy="47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1561" y="1744367"/>
            <a:ext cx="461063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در نرم افزار مدبر هر دانش آموز میز کار مختص به خود را دارد .</a:t>
            </a:r>
            <a:endParaRPr lang="fa-IR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885452"/>
            <a:ext cx="3142445" cy="56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704" y="669701"/>
            <a:ext cx="10766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میز کار دانش آموز شامل اطلاعات شخصی دانش آموز،تابلو اعلانات ،تقویم اجرایی ،پیام های رسیده و منوی نرم افزار که دسترسی به قسمت های مختلف نرم افزار را در اختیار دانش آموز قرار می دهد.</a:t>
            </a:r>
            <a:endParaRPr lang="fa-IR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47" y="2421228"/>
            <a:ext cx="2249375" cy="3998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1" y="2334294"/>
            <a:ext cx="2231265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663" y="1136838"/>
            <a:ext cx="312741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صندوق پیام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1" y="2311038"/>
            <a:ext cx="7302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یکی از امکانات پر کاربرد نرم افزار مدبر سامانه ارسال و دریافت پیام می باشد .مسئولین مدرسه ،دانش آموزان و اولیا می توانند از طریق تبادل پیام با یکدیگر در ارتباط باشند .پیام های ارسالی و دریافتی خصوصی بوده و اولیا و دانش آموزان به محتوی پیام های یکدیگر دسترسی ندارند.</a:t>
            </a:r>
            <a:endParaRPr lang="fa-IR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2" y="1136838"/>
            <a:ext cx="2826040" cy="50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8844" y="901522"/>
            <a:ext cx="3374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منوی نرم افزار دسترسی به قسمت های مختلف نرم افزار را در اختیار دانش آموزان قرار می دهد.</a:t>
            </a:r>
            <a:endParaRPr lang="fa-IR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9" y="689750"/>
            <a:ext cx="2966568" cy="5273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13" y="689750"/>
            <a:ext cx="2966568" cy="5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29711592-03A5-4B42-A36B-AEA3D454CD0B}" vid="{BC50ED07-599E-4414-ABB3-82541E7BF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</TotalTime>
  <Words>300</Words>
  <Application>Microsoft Office PowerPoint</Application>
  <PresentationFormat>Custom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PowerPoint Presentation</vt:lpstr>
      <vt:lpstr>پیام موسسین مجتمع بهاران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hanieh</dc:creator>
  <cp:lastModifiedBy>Novin Pendar</cp:lastModifiedBy>
  <cp:revision>15</cp:revision>
  <dcterms:created xsi:type="dcterms:W3CDTF">2015-10-27T07:36:58Z</dcterms:created>
  <dcterms:modified xsi:type="dcterms:W3CDTF">2019-09-18T12:47:49Z</dcterms:modified>
</cp:coreProperties>
</file>